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68" d="100"/>
          <a:sy n="68" d="100"/>
        </p:scale>
        <p:origin x="-13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CO" smtClean="0"/>
              <a:t>UNIVERSIDAD DISTRITAL FRANCISCO JOSÉ DE CALDAS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20990-3CDA-4948-8D09-2342A237E1ED}" type="datetimeFigureOut">
              <a:rPr lang="es-CO" smtClean="0"/>
              <a:t>03/11/2017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CO" smtClean="0"/>
              <a:t>MAESTRÍA EN INGENIERÍA INDUSTRIAL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8C64C-F592-4015-903A-4606FC779D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74110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CO" smtClean="0"/>
              <a:t>UNIVERSIDAD DISTRITAL FRANCISCO JOSÉ DE CALDAS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70E98-C001-468B-A9BA-14FC6FAE6E67}" type="datetimeFigureOut">
              <a:rPr lang="es-CO" smtClean="0"/>
              <a:t>03/11/2017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CO" smtClean="0"/>
              <a:t>MAESTRÍA EN INGENIERÍA INDUSTRIAL</a:t>
            </a: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C2B76-4B6E-46A1-BB46-C01874E83D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74334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 userDrawn="1"/>
        </p:nvSpPr>
        <p:spPr>
          <a:xfrm>
            <a:off x="0" y="-13735"/>
            <a:ext cx="9160370" cy="126402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82000">
                <a:schemeClr val="tx2"/>
              </a:gs>
              <a:gs pos="21000">
                <a:schemeClr val="tx2"/>
              </a:gs>
              <a:gs pos="55000">
                <a:schemeClr val="tx2">
                  <a:lumMod val="9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31"/>
          <a:stretch/>
        </p:blipFill>
        <p:spPr>
          <a:xfrm>
            <a:off x="19473" y="1250289"/>
            <a:ext cx="9144000" cy="560771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685800" y="1340768"/>
            <a:ext cx="7772400" cy="4536505"/>
          </a:xfrm>
        </p:spPr>
        <p:txBody>
          <a:bodyPr>
            <a:noAutofit/>
          </a:bodyPr>
          <a:lstStyle>
            <a:lvl1pPr>
              <a:defRPr sz="2000" b="0" baseline="0"/>
            </a:lvl1pPr>
          </a:lstStyle>
          <a:p>
            <a:r>
              <a:rPr lang="es-ES" dirty="0" smtClean="0"/>
              <a:t>TÍTULO: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Presentado por:</a:t>
            </a:r>
            <a:br>
              <a:rPr lang="es-ES" dirty="0" smtClean="0"/>
            </a:br>
            <a:r>
              <a:rPr lang="es-CO" dirty="0" smtClean="0"/>
              <a:t>Director:</a:t>
            </a:r>
            <a:br>
              <a:rPr lang="es-CO" dirty="0" smtClean="0"/>
            </a:br>
            <a:r>
              <a:rPr lang="es-CO" dirty="0" smtClean="0"/>
              <a:t>Énfasis:</a:t>
            </a:r>
            <a:br>
              <a:rPr lang="es-CO" dirty="0" smtClean="0"/>
            </a:br>
            <a:r>
              <a:rPr lang="es-CO" dirty="0" smtClean="0"/>
              <a:t>Grupo de Investigación: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UNIVERSIDAD DISTRITAL FRANCISCO JOSÉ DE CALDAS</a:t>
            </a:r>
            <a:br>
              <a:rPr lang="es-ES" dirty="0" smtClean="0"/>
            </a:br>
            <a:r>
              <a:rPr lang="es-ES" dirty="0" smtClean="0"/>
              <a:t>FACULTAD DE INGENIERÍA</a:t>
            </a:r>
            <a:br>
              <a:rPr lang="es-ES" dirty="0" smtClean="0"/>
            </a:br>
            <a:r>
              <a:rPr lang="es-ES" dirty="0" smtClean="0"/>
              <a:t>MAESTRÍA EN INGENIERÍA INDUSTRIAL</a:t>
            </a:r>
            <a:br>
              <a:rPr lang="es-ES" dirty="0" smtClean="0"/>
            </a:br>
            <a:r>
              <a:rPr lang="es-ES" dirty="0" smtClean="0"/>
              <a:t>BOGOTÁ D.C.</a:t>
            </a:r>
            <a:br>
              <a:rPr lang="es-ES" dirty="0" smtClean="0"/>
            </a:br>
            <a:r>
              <a:rPr lang="es-ES" dirty="0" smtClean="0"/>
              <a:t>2017</a:t>
            </a: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28384" y="6418964"/>
            <a:ext cx="693440" cy="365125"/>
          </a:xfrm>
          <a:prstGeom prst="rect">
            <a:avLst/>
          </a:prstGeom>
        </p:spPr>
        <p:txBody>
          <a:bodyPr/>
          <a:lstStyle>
            <a:lvl1pPr>
              <a:defRPr sz="1600" b="1" i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22D71D9-6A3D-4CB3-845A-9C595F0D6A89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5712"/>
            <a:ext cx="752732" cy="732825"/>
          </a:xfrm>
          <a:prstGeom prst="rect">
            <a:avLst/>
          </a:prstGeom>
        </p:spPr>
      </p:pic>
      <p:sp>
        <p:nvSpPr>
          <p:cNvPr id="11" name="1 Marcador de título"/>
          <p:cNvSpPr txBox="1">
            <a:spLocks/>
          </p:cNvSpPr>
          <p:nvPr userDrawn="1"/>
        </p:nvSpPr>
        <p:spPr>
          <a:xfrm>
            <a:off x="899592" y="147793"/>
            <a:ext cx="3063692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0" i="1" dirty="0" smtClean="0">
                <a:solidFill>
                  <a:schemeClr val="bg1"/>
                </a:solidFill>
              </a:rPr>
              <a:t>Maestría</a:t>
            </a:r>
            <a:r>
              <a:rPr lang="es-ES" b="0" i="1" baseline="0" dirty="0" smtClean="0">
                <a:solidFill>
                  <a:schemeClr val="bg1"/>
                </a:solidFill>
              </a:rPr>
              <a:t> en </a:t>
            </a:r>
          </a:p>
          <a:p>
            <a:r>
              <a:rPr lang="es-ES" i="1" baseline="0" dirty="0" smtClean="0">
                <a:solidFill>
                  <a:schemeClr val="bg1"/>
                </a:solidFill>
              </a:rPr>
              <a:t>Ingeniería Industrial </a:t>
            </a:r>
            <a:endParaRPr lang="es-CO" i="1" dirty="0">
              <a:solidFill>
                <a:schemeClr val="bg1"/>
              </a:solidFill>
            </a:endParaRPr>
          </a:p>
        </p:txBody>
      </p:sp>
      <p:pic>
        <p:nvPicPr>
          <p:cNvPr id="12" name="11 Image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827" y="-32248"/>
            <a:ext cx="1249482" cy="1208744"/>
          </a:xfrm>
          <a:prstGeom prst="rect">
            <a:avLst/>
          </a:prstGeom>
        </p:spPr>
      </p:pic>
      <p:cxnSp>
        <p:nvCxnSpPr>
          <p:cNvPr id="14" name="13 Conector recto"/>
          <p:cNvCxnSpPr/>
          <p:nvPr userDrawn="1"/>
        </p:nvCxnSpPr>
        <p:spPr>
          <a:xfrm>
            <a:off x="3967800" y="358797"/>
            <a:ext cx="294578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 Marcador de título"/>
          <p:cNvSpPr txBox="1">
            <a:spLocks/>
          </p:cNvSpPr>
          <p:nvPr userDrawn="1"/>
        </p:nvSpPr>
        <p:spPr>
          <a:xfrm>
            <a:off x="3909222" y="140370"/>
            <a:ext cx="3063692" cy="258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b="0" i="1" dirty="0" smtClean="0">
                <a:solidFill>
                  <a:schemeClr val="bg1"/>
                </a:solidFill>
              </a:rPr>
              <a:t>Énfasis en sistemas productivos</a:t>
            </a:r>
            <a:r>
              <a:rPr lang="es-ES" sz="1100" b="0" i="1" baseline="0" dirty="0" smtClean="0">
                <a:solidFill>
                  <a:schemeClr val="bg1"/>
                </a:solidFill>
              </a:rPr>
              <a:t> y logísticos</a:t>
            </a:r>
          </a:p>
        </p:txBody>
      </p:sp>
      <p:cxnSp>
        <p:nvCxnSpPr>
          <p:cNvPr id="17" name="16 Conector recto"/>
          <p:cNvCxnSpPr/>
          <p:nvPr userDrawn="1"/>
        </p:nvCxnSpPr>
        <p:spPr>
          <a:xfrm flipV="1">
            <a:off x="3836688" y="831948"/>
            <a:ext cx="3990255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 Marcador de título"/>
          <p:cNvSpPr txBox="1">
            <a:spLocks/>
          </p:cNvSpPr>
          <p:nvPr userDrawn="1"/>
        </p:nvSpPr>
        <p:spPr>
          <a:xfrm>
            <a:off x="3760273" y="645033"/>
            <a:ext cx="4124095" cy="1534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b="0" i="1" dirty="0" smtClean="0">
                <a:solidFill>
                  <a:schemeClr val="bg1"/>
                </a:solidFill>
              </a:rPr>
              <a:t>Énfasis en inteligencia computacional para</a:t>
            </a:r>
            <a:r>
              <a:rPr lang="es-ES" sz="1100" b="0" i="1" baseline="0" dirty="0" smtClean="0">
                <a:solidFill>
                  <a:schemeClr val="bg1"/>
                </a:solidFill>
              </a:rPr>
              <a:t> los negocios</a:t>
            </a:r>
          </a:p>
        </p:txBody>
      </p:sp>
      <p:cxnSp>
        <p:nvCxnSpPr>
          <p:cNvPr id="19" name="18 Conector recto"/>
          <p:cNvCxnSpPr/>
          <p:nvPr userDrawn="1"/>
        </p:nvCxnSpPr>
        <p:spPr>
          <a:xfrm>
            <a:off x="3911020" y="601415"/>
            <a:ext cx="337594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 Marcador de título"/>
          <p:cNvSpPr txBox="1">
            <a:spLocks/>
          </p:cNvSpPr>
          <p:nvPr userDrawn="1"/>
        </p:nvSpPr>
        <p:spPr>
          <a:xfrm>
            <a:off x="3829321" y="424549"/>
            <a:ext cx="3520822" cy="1625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b="0" i="1" dirty="0" smtClean="0">
                <a:solidFill>
                  <a:schemeClr val="bg1"/>
                </a:solidFill>
              </a:rPr>
              <a:t>Énfasis en gestión de organizaciones</a:t>
            </a:r>
            <a:r>
              <a:rPr lang="es-ES" sz="1100" b="0" i="1" baseline="0" dirty="0" smtClean="0">
                <a:solidFill>
                  <a:schemeClr val="bg1"/>
                </a:solidFill>
              </a:rPr>
              <a:t> y proyectos</a:t>
            </a:r>
          </a:p>
        </p:txBody>
      </p:sp>
    </p:spTree>
    <p:extLst>
      <p:ext uri="{BB962C8B-B14F-4D97-AF65-F5344CB8AC3E}">
        <p14:creationId xmlns:p14="http://schemas.microsoft.com/office/powerpoint/2010/main" val="324637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497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/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24744"/>
            <a:ext cx="6019800" cy="5001419"/>
          </a:xfrm>
        </p:spPr>
        <p:txBody>
          <a:bodyPr vert="eaVert"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98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2942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422108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5576" y="270892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902959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826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5536" y="1484784"/>
            <a:ext cx="4040188" cy="10801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708921"/>
            <a:ext cx="4040188" cy="34172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 hasCustomPrompt="1"/>
          </p:nvPr>
        </p:nvSpPr>
        <p:spPr>
          <a:xfrm>
            <a:off x="4716016" y="1484784"/>
            <a:ext cx="4032448" cy="10801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</a:t>
            </a:r>
            <a:r>
              <a:rPr lang="es-ES" dirty="0" err="1" smtClean="0"/>
              <a:t>paramodificar</a:t>
            </a:r>
            <a:r>
              <a:rPr lang="es-ES" dirty="0" smtClean="0"/>
              <a:t>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708920"/>
            <a:ext cx="4041775" cy="34172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19503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8723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027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052736"/>
            <a:ext cx="3008313" cy="8740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5001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3008313" cy="4137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995785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71420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16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68985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115616" y="160313"/>
            <a:ext cx="6768752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pic>
        <p:nvPicPr>
          <p:cNvPr id="9" name="8 Image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5712"/>
            <a:ext cx="752732" cy="73282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2968"/>
            <a:ext cx="1025676" cy="1058311"/>
          </a:xfrm>
          <a:prstGeom prst="rect">
            <a:avLst/>
          </a:prstGeom>
        </p:spPr>
      </p:pic>
      <p:sp>
        <p:nvSpPr>
          <p:cNvPr id="15" name="3 Marcador de fecha"/>
          <p:cNvSpPr txBox="1">
            <a:spLocks/>
          </p:cNvSpPr>
          <p:nvPr userDrawn="1"/>
        </p:nvSpPr>
        <p:spPr>
          <a:xfrm>
            <a:off x="139588" y="6396785"/>
            <a:ext cx="5440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CO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800" b="0" i="1" dirty="0" smtClean="0">
                <a:solidFill>
                  <a:schemeClr val="bg1">
                    <a:lumMod val="65000"/>
                  </a:schemeClr>
                </a:solidFill>
              </a:rPr>
              <a:t>Maestría en Ingeniería Industrial</a:t>
            </a:r>
            <a:endParaRPr lang="es-CO" sz="1800" b="0" i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8" name="17 Conector recto"/>
          <p:cNvCxnSpPr/>
          <p:nvPr userDrawn="1"/>
        </p:nvCxnSpPr>
        <p:spPr>
          <a:xfrm>
            <a:off x="107504" y="6236402"/>
            <a:ext cx="8928992" cy="0"/>
          </a:xfrm>
          <a:prstGeom prst="line">
            <a:avLst/>
          </a:prstGeom>
          <a:ln w="1397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3 Marcador de fecha"/>
          <p:cNvSpPr txBox="1">
            <a:spLocks/>
          </p:cNvSpPr>
          <p:nvPr userDrawn="1"/>
        </p:nvSpPr>
        <p:spPr>
          <a:xfrm>
            <a:off x="8025986" y="6376674"/>
            <a:ext cx="742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CO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913BEED-8A19-4C58-BDE3-3F190E34E191}" type="slidenum">
              <a:rPr lang="es-CO" sz="1800" b="1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‹Nº›</a:t>
            </a:fld>
            <a:endParaRPr lang="es-CO" sz="18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22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just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just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just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just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7772400" cy="4536505"/>
          </a:xfrm>
        </p:spPr>
        <p:txBody>
          <a:bodyPr/>
          <a:lstStyle/>
          <a:p>
            <a:r>
              <a:rPr lang="es-ES" b="1" dirty="0"/>
              <a:t>TÍTULO</a:t>
            </a:r>
            <a:r>
              <a:rPr lang="es-ES" dirty="0"/>
              <a:t>:</a:t>
            </a:r>
            <a:br>
              <a:rPr lang="es-ES" dirty="0"/>
            </a:br>
            <a:r>
              <a:rPr lang="es-ES" b="0" dirty="0"/>
              <a:t/>
            </a:r>
            <a:br>
              <a:rPr lang="es-ES" b="0" dirty="0"/>
            </a:br>
            <a:r>
              <a:rPr lang="es-ES" b="0" dirty="0"/>
              <a:t>Presentado por:</a:t>
            </a:r>
            <a:br>
              <a:rPr lang="es-ES" b="0" dirty="0"/>
            </a:br>
            <a:r>
              <a:rPr lang="es-CO" b="0" dirty="0"/>
              <a:t>Director:</a:t>
            </a:r>
            <a:br>
              <a:rPr lang="es-CO" b="0" dirty="0"/>
            </a:br>
            <a:r>
              <a:rPr lang="es-CO" b="0" dirty="0"/>
              <a:t>Énfasis:</a:t>
            </a:r>
            <a:br>
              <a:rPr lang="es-CO" b="0" dirty="0"/>
            </a:br>
            <a:r>
              <a:rPr lang="es-CO" b="0" dirty="0"/>
              <a:t>Grupo de Investigación:</a:t>
            </a:r>
            <a:r>
              <a:rPr lang="es-ES" b="0" dirty="0"/>
              <a:t/>
            </a:r>
            <a:br>
              <a:rPr lang="es-ES" b="0" dirty="0"/>
            </a:br>
            <a:r>
              <a:rPr lang="es-ES" b="0" dirty="0"/>
              <a:t/>
            </a:r>
            <a:br>
              <a:rPr lang="es-ES" b="0" dirty="0"/>
            </a:br>
            <a:r>
              <a:rPr lang="es-ES" b="0" dirty="0"/>
              <a:t>UNIVERSIDAD DISTRITAL FRANCISCO JOSÉ DE CALDAS</a:t>
            </a:r>
            <a:br>
              <a:rPr lang="es-ES" b="0" dirty="0"/>
            </a:br>
            <a:r>
              <a:rPr lang="es-ES" b="0" dirty="0"/>
              <a:t>FACULTAD DE INGENIERÍA</a:t>
            </a:r>
            <a:br>
              <a:rPr lang="es-ES" b="0" dirty="0"/>
            </a:br>
            <a:r>
              <a:rPr lang="es-ES" b="0" dirty="0"/>
              <a:t>MAESTRÍA EN INGENIERÍA INDUSTRIAL</a:t>
            </a:r>
            <a:br>
              <a:rPr lang="es-ES" b="0" dirty="0"/>
            </a:br>
            <a:r>
              <a:rPr lang="es-ES" b="0" dirty="0"/>
              <a:t>BOGOTÁ D.C.</a:t>
            </a:r>
            <a:br>
              <a:rPr lang="es-ES" b="0" dirty="0"/>
            </a:br>
            <a:r>
              <a:rPr lang="es-ES" b="0" dirty="0"/>
              <a:t>2017</a:t>
            </a:r>
            <a:endParaRPr lang="es-CO" b="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E480F-D954-4433-89A9-F7DE701A4A59}" type="slidenum">
              <a:rPr lang="es-CO" smtClean="0"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6781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727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3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TÍTULO:  Presentado por: Director: Énfasis: Grupo de Investigación:  UNIVERSIDAD DISTRITAL FRANCISCO JOSÉ DE CALDAS FACULTAD DE INGENIERÍA MAESTRÍA EN INGENIERÍA INDUSTRIAL BOGOTÁ D.C. 2017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df</dc:creator>
  <cp:lastModifiedBy>df</cp:lastModifiedBy>
  <cp:revision>21</cp:revision>
  <dcterms:created xsi:type="dcterms:W3CDTF">2017-11-02T20:59:37Z</dcterms:created>
  <dcterms:modified xsi:type="dcterms:W3CDTF">2017-11-03T15:55:41Z</dcterms:modified>
</cp:coreProperties>
</file>